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772400" cy="10058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 Extra Condensed" panose="020B05030500000200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hW1P6JIqx8DD3rXqODyHuTukK0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37583F-BA25-485B-AF93-03D8D4629FEE}">
  <a:tblStyle styleId="{E437583F-BA25-485B-AF93-03D8D4629FE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3694941206_0_3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g1369494120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33" name="Google Shape;433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8" name="Google Shape;498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3" name="Google Shape;56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588" name="Google Shape;588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5" y="754380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1" name="Google Shape;261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3" name="Google Shape;3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7" name="Google Shape;3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694941206_0_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" name="Google Shape;369;g136949412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6" name="Google Shape;386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694941206_0_1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3" name="Google Shape;403;g136949412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MISMO TÍTULO QUE UTILIZÓ EN EL INFORME TÉCNICO VA AQUÍ</a:t>
            </a:r>
            <a:endParaRPr sz="3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"/>
          <p:cNvSpPr/>
          <p:nvPr/>
        </p:nvSpPr>
        <p:spPr>
          <a:xfrm>
            <a:off x="7499160" y="11430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Utilice el mismo título que en el informe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"/>
          <p:cNvSpPr/>
          <p:nvPr/>
        </p:nvSpPr>
        <p:spPr>
          <a:xfrm rot="10800000" flipH="1">
            <a:off x="6732350" y="1475135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195" name="Google Shape;195;p1"/>
          <p:cNvSpPr/>
          <p:nvPr/>
        </p:nvSpPr>
        <p:spPr>
          <a:xfrm rot="10800000" flipH="1">
            <a:off x="4292075" y="947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196" name="Google Shape;196;p1"/>
          <p:cNvSpPr/>
          <p:nvPr/>
        </p:nvSpPr>
        <p:spPr>
          <a:xfrm>
            <a:off x="4703260" y="500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g13694941206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g13694941206_0_38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Comparación visual de los tres caminos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13694941206_0_38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5" name="Google Shape;425;g13694941206_0_38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13694941206_0_38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13694941206_0_38"/>
          <p:cNvSpPr/>
          <p:nvPr/>
        </p:nvSpPr>
        <p:spPr>
          <a:xfrm>
            <a:off x="265315" y="611457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g13694941206_0_38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9" name="Google Shape;429;g13694941206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475" y="917335"/>
            <a:ext cx="9529050" cy="48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g13694941206_0_38"/>
          <p:cNvSpPr/>
          <p:nvPr/>
        </p:nvSpPr>
        <p:spPr>
          <a:xfrm>
            <a:off x="0" y="1659575"/>
            <a:ext cx="1300800" cy="3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Utiliza una librería para dibujar el mapa y en el mapa grafica los tres caminos entre Eafit y Universidad Nacional. Por ejemplo, utiliza geopandas, pydeck o google maps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Estadística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6" name="Google Shape;446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Optimización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7" name="Google Shape;447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Probabilidad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8" name="Google Shape;448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 &amp; S 4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49" name="Google Shape;449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450" name="Google Shape;450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Estimaciones de riesgo MV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1" name="Google Shape;451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2" name="Google Shape;452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3" name="Google Shape;453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4" name="Google Shape;454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5" name="Google Shape;455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57" name="Google Shape;457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458" name="Google Shape;45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Otimización </a:t>
              </a:r>
              <a:r>
                <a:rPr lang="en-US" sz="1400" b="1" i="0" u="none" strike="noStrike" cap="non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 objetivo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0" name="Google Shape;46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1" name="Google Shape;46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3" name="Google Shape;46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4" name="Google Shape;46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65" name="Google Shape;465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466" name="Google Shape;466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estimaciones de riesgo</a:t>
              </a:r>
              <a:endParaRPr sz="13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7" name="Google Shape;467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9" name="Google Shape;469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0" name="Google Shape;470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2" name="Google Shape;472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73" name="Google Shape;473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474" name="Google Shape;474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Estimación de Tráfico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5" name="Google Shape;475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6" name="Google Shape;476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7" name="Google Shape;477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8" name="Google Shape;478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9" name="Google Shape;479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80" name="Google Shape;480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81" name="Google Shape;481;g1066244c191_0_1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2" name="Google Shape;482;g1066244c191_0_1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g1066244c191_0_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g1066244c191_0_1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g1066244c191_0_1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1066244c191_0_1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g1066244c191_0_1"/>
          <p:cNvSpPr/>
          <p:nvPr/>
        </p:nvSpPr>
        <p:spPr>
          <a:xfrm>
            <a:off x="-141598" y="4099808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 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Ingeniería 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sistemas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1066244c191_0_1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g1066244c191_0_1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0" name="Google Shape;490;g1066244c191_0_1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1" name="Google Shape;491;g1066244c191_0_1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2" name="Google Shape;492;g1066244c191_0_1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g1066244c191_0_1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4" name="Google Shape;494;g1066244c191_0_1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5" name="Google Shape;495;g1066244c191_0_1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Software 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1" name="Google Shape;511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2" name="Google Shape;512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datos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3" name="Google Shape;513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4" name="Google Shape;514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5" name="Google Shape;515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</a:t>
              </a: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móvil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9" name="Google Shape;519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0" name="Google Shape;520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2" name="Google Shape;522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3" name="Google Shape;52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7" name="Google Shape;52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0" name="Google Shape;530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31" name="Google Shape;531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6" name="Google Shape;536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8" name="Google Shape;538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9" name="Google Shape;539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Incluir ML o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3" name="Google Shape;543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4" name="Google Shape;544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5" name="Google Shape;545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6" name="Google Shape;546;g1066244c191_0_133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47" name="Google Shape;547;g1066244c191_0_133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1066244c191_0_133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1066244c191_0_133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g1066244c191_0_133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1066244c191_0_133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g1066244c191_0_133"/>
          <p:cNvSpPr/>
          <p:nvPr/>
        </p:nvSpPr>
        <p:spPr>
          <a:xfrm>
            <a:off x="69002" y="381273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Ingeniería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Matemática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g1066244c191_0_133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g1066244c191_0_133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5" name="Google Shape;555;g1066244c191_0_133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6" name="Google Shape;556;g1066244c191_0_133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7" name="Google Shape;557;g1066244c191_0_133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g1066244c191_0_133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9" name="Google Shape;559;g1066244c191_0_133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0" name="Google Shape;560;g1066244c191_0_133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OSF.IO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8" name="Google Shape;568;p10"/>
          <p:cNvSpPr/>
          <p:nvPr/>
        </p:nvSpPr>
        <p:spPr>
          <a:xfrm>
            <a:off x="4971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10"/>
          <p:cNvSpPr/>
          <p:nvPr/>
        </p:nvSpPr>
        <p:spPr>
          <a:xfrm>
            <a:off x="2623800" y="2240875"/>
            <a:ext cx="3649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OSF PREPRINTS y el enlace. No, no en los OSF projects, </a:t>
            </a:r>
            <a:r>
              <a:rPr lang="en-US" i="1">
                <a:solidFill>
                  <a:schemeClr val="accent2"/>
                </a:solidFill>
              </a:rPr>
              <a:t>es e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 OSF Preprints.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10"/>
          <p:cNvSpPr/>
          <p:nvPr/>
        </p:nvSpPr>
        <p:spPr>
          <a:xfrm rot="10800000" flipH="1">
            <a:off x="2087873" y="26937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1" name="Google Shape;571;p10"/>
          <p:cNvSpPr/>
          <p:nvPr/>
        </p:nvSpPr>
        <p:spPr>
          <a:xfrm>
            <a:off x="418325" y="3107875"/>
            <a:ext cx="61260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Julián Ramírez, Andrés Salazar, Simón Marín, Mauricio Toro. Energy and Storage Optimization in Precision Livestock Farming. Informe técnico, Universidad EAFIT, 2021. https://doi.org/10.31219/osf.io/du8yt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10"/>
          <p:cNvSpPr/>
          <p:nvPr/>
        </p:nvSpPr>
        <p:spPr>
          <a:xfrm>
            <a:off x="2640426" y="5215875"/>
            <a:ext cx="3508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una captura de pantalla de su informe publicado en osf.io y elimine el círculo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10"/>
          <p:cNvSpPr/>
          <p:nvPr/>
        </p:nvSpPr>
        <p:spPr>
          <a:xfrm flipH="1">
            <a:off x="7405536" y="52618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6" name="Google Shape;576;p10"/>
          <p:cNvSpPr/>
          <p:nvPr/>
        </p:nvSpPr>
        <p:spPr>
          <a:xfrm>
            <a:off x="5509326" y="612875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 los monitores y al profesores entre los autores,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7" name="Google Shape;577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1576" y="1829064"/>
            <a:ext cx="5550945" cy="36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10"/>
          <p:cNvSpPr/>
          <p:nvPr/>
        </p:nvSpPr>
        <p:spPr>
          <a:xfrm flipH="1">
            <a:off x="5920511" y="4581882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9" name="Google Shape;579;p10"/>
          <p:cNvSpPr txBox="1"/>
          <p:nvPr/>
        </p:nvSpPr>
        <p:spPr>
          <a:xfrm>
            <a:off x="926000" y="60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10"/>
          <p:cNvSpPr/>
          <p:nvPr/>
        </p:nvSpPr>
        <p:spPr>
          <a:xfrm>
            <a:off x="4321529" y="10574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Elimine esta diapositiva si su informe no fue presentado a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10"/>
          <p:cNvSpPr/>
          <p:nvPr/>
        </p:nvSpPr>
        <p:spPr>
          <a:xfrm rot="9395086" flipH="1">
            <a:off x="716280" y="2541321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2" name="Google Shape;582;p10"/>
          <p:cNvSpPr/>
          <p:nvPr/>
        </p:nvSpPr>
        <p:spPr>
          <a:xfrm>
            <a:off x="121679" y="19409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citación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10"/>
          <p:cNvSpPr/>
          <p:nvPr/>
        </p:nvSpPr>
        <p:spPr>
          <a:xfrm rot="9395086" flipH="1">
            <a:off x="8474505" y="1542496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4" name="Google Shape;584;p10"/>
          <p:cNvSpPr/>
          <p:nvPr/>
        </p:nvSpPr>
        <p:spPr>
          <a:xfrm>
            <a:off x="8413304" y="9421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captura de pantalla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10"/>
          <p:cNvSpPr/>
          <p:nvPr/>
        </p:nvSpPr>
        <p:spPr>
          <a:xfrm>
            <a:off x="6751675" y="1710075"/>
            <a:ext cx="13398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apoyo de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fueron apoyados por la beca Sapiencia, financiada por el municipio de Medellín. Todos los autores agradecen a la Vicerrectoría de Descubrimiento y Creación, de la Universidad EAFIT, su apoyo en esta investigación.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olvides los reconocimientos a tu beca (si la tienes) Para los demás, para quien paga tu matrícula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gadd317ae2b_0_117"/>
          <p:cNvSpPr/>
          <p:nvPr/>
        </p:nvSpPr>
        <p:spPr>
          <a:xfrm rot="10800000">
            <a:off x="6307580" y="35562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5" name="Google Shape;595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gadd317ae2b_0_117"/>
          <p:cNvSpPr txBox="1"/>
          <p:nvPr/>
        </p:nvSpPr>
        <p:spPr>
          <a:xfrm>
            <a:off x="8236550" y="60702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gadd317ae2b_0_117"/>
          <p:cNvSpPr/>
          <p:nvPr/>
        </p:nvSpPr>
        <p:spPr>
          <a:xfrm rot="10800000" flipH="1">
            <a:off x="2539475" y="566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9" name="Google Shape;599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0" y="2257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8889852" y="1617505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0" name="Google Shape;210;p2"/>
          <p:cNvSpPr/>
          <p:nvPr/>
        </p:nvSpPr>
        <p:spPr>
          <a:xfrm>
            <a:off x="9050096" y="4199479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2030017" y="4241766"/>
            <a:ext cx="2192760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</a:rPr>
              <a:t>Juan Sebastian Garcia Garzon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Programador 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-83411" y="4221353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Tomas Zuleta Cardona 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err="1">
                <a:solidFill>
                  <a:srgbClr val="001E33"/>
                </a:solidFill>
              </a:rPr>
              <a:t>Programador</a:t>
            </a:r>
            <a:r>
              <a:rPr lang="en-US" sz="2200" dirty="0">
                <a:solidFill>
                  <a:srgbClr val="001E33"/>
                </a:solidFill>
              </a:rPr>
              <a:t> 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http://github.com/</a:t>
            </a:r>
            <a:r>
              <a:rPr lang="en-US" sz="2200" b="1" dirty="0">
                <a:solidFill>
                  <a:srgbClr val="001E33"/>
                </a:solidFill>
              </a:rPr>
              <a:t>tozuca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/proyecto/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5888040" y="4241766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literatura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895740" y="1662685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5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Google Shape;211;p2">
            <a:extLst>
              <a:ext uri="{FF2B5EF4-FFF2-40B4-BE49-F238E27FC236}">
                <a16:creationId xmlns:a16="http://schemas.microsoft.com/office/drawing/2014/main" id="{DADB4E17-0229-A5BC-804E-D6A005FF274D}"/>
              </a:ext>
            </a:extLst>
          </p:cNvPr>
          <p:cNvSpPr/>
          <p:nvPr/>
        </p:nvSpPr>
        <p:spPr>
          <a:xfrm>
            <a:off x="4122388" y="4267000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Samuel David </a:t>
            </a: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Sarpa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Zapa</a:t>
            </a:r>
            <a:endParaRPr lang="en-US" sz="2200" b="1" dirty="0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Programador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7982434-1ADA-E45E-D211-D74A85AA5F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880" y="2153268"/>
            <a:ext cx="1854887" cy="194116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B06DE27-D0DB-23E3-9B64-13DA2FB2D4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19989" y="2137948"/>
            <a:ext cx="1854887" cy="194116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739D304-26F5-C36A-2462-EB70E1B1366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34356" y="2153268"/>
            <a:ext cx="1918889" cy="1941161"/>
          </a:xfrm>
          <a:prstGeom prst="rect">
            <a:avLst/>
          </a:prstGeom>
        </p:spPr>
      </p:pic>
      <p:sp>
        <p:nvSpPr>
          <p:cNvPr id="9" name="Google Shape;217;p2">
            <a:extLst>
              <a:ext uri="{FF2B5EF4-FFF2-40B4-BE49-F238E27FC236}">
                <a16:creationId xmlns:a16="http://schemas.microsoft.com/office/drawing/2014/main" id="{BA2841E3-163B-F660-36EA-A1E3933EB1E0}"/>
              </a:ext>
            </a:extLst>
          </p:cNvPr>
          <p:cNvSpPr/>
          <p:nvPr/>
        </p:nvSpPr>
        <p:spPr>
          <a:xfrm>
            <a:off x="9692640" y="85572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diapositiva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primera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entrega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</a:t>
            </a:r>
            <a:r>
              <a:rPr lang="en-US" sz="2100" b="1">
                <a:solidFill>
                  <a:schemeClr val="lt1"/>
                </a:solidFill>
              </a:rPr>
              <a:t>para el</a:t>
            </a: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camino más corto 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Tres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caminos </a:t>
            </a:r>
            <a:r>
              <a:rPr lang="en-US" sz="2200" b="1">
                <a:solidFill>
                  <a:srgbClr val="001E33"/>
                </a:solidFill>
              </a:rPr>
              <a:t>que reducen tanto el riesgo de acoso como la distancia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7" name="Google Shape;257;p6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8" name="Google Shape;258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A</a:t>
            </a: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lgoritmo de soluci</a:t>
            </a:r>
            <a:r>
              <a:rPr lang="en-US" sz="2200" b="1">
                <a:solidFill>
                  <a:srgbClr val="FFFFFF"/>
                </a:solidFill>
              </a:rPr>
              <a:t>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 rot="10800000" flipH="1">
            <a:off x="3506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66" name="Google Shape;266;g105e9140ba5_0_31"/>
          <p:cNvSpPr/>
          <p:nvPr/>
        </p:nvSpPr>
        <p:spPr>
          <a:xfrm>
            <a:off x="4346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9" name="Google Shape;269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g105e9140ba5_0_31"/>
            <p:cNvCxnSpPr>
              <a:stCxn id="269" idx="5"/>
              <a:endCxn id="27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0" idx="6"/>
              <a:endCxn id="27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71" idx="6"/>
              <a:endCxn id="27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77" idx="7"/>
              <a:endCxn id="27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1" idx="7"/>
              <a:endCxn id="27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0" idx="7"/>
              <a:endCxn id="27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2" idx="7"/>
              <a:endCxn id="27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4" idx="5"/>
              <a:endCxn id="27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3" idx="6"/>
              <a:endCxn id="27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7" name="Google Shape;287;g105e9140ba5_0_31"/>
            <p:cNvCxnSpPr>
              <a:stCxn id="272" idx="6"/>
              <a:endCxn id="27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g105e9140ba5_0_31"/>
            <p:cNvCxnSpPr>
              <a:stCxn id="273" idx="7"/>
              <a:endCxn id="27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9" name="Google Shape;289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105e9140ba5_0_31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Añada el nombre de su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 flipH="1">
            <a:off x="5338488" y="4414727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92" name="Google Shape;292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 favor, escriba el nombre de su algoritmo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4" name="Google Shape;294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6" name="Google Shape;296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7" name="Google Shape;297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8" name="Google Shape;298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g105e9140ba5_0_31"/>
            <p:cNvCxnSpPr>
              <a:stCxn id="298" idx="5"/>
              <a:endCxn id="303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299" idx="6"/>
              <a:endCxn id="301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300" idx="6"/>
              <a:endCxn id="302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306" idx="7"/>
              <a:endCxn id="302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300" idx="7"/>
              <a:endCxn id="301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299" idx="7"/>
              <a:endCxn id="303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1" idx="7"/>
              <a:endCxn id="305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303" idx="5"/>
              <a:endCxn id="304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2" idx="6"/>
              <a:endCxn id="304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6" name="Google Shape;316;g105e9140ba5_0_31"/>
            <p:cNvCxnSpPr>
              <a:stCxn id="301" idx="6"/>
              <a:endCxn id="304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7" name="Google Shape;317;g105e9140ba5_0_31"/>
            <p:cNvCxnSpPr>
              <a:stCxn id="302" idx="7"/>
              <a:endCxn id="305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8" name="Google Shape;318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>
                <a:solidFill>
                  <a:srgbClr val="001E33"/>
                </a:solidFill>
              </a:rPr>
              <a:t>Un camino que reduce tanto la distancia como el acoso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>
            <a:off x="162000" y="4973275"/>
            <a:ext cx="698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Nombre del algoritmo para el camino</a:t>
            </a:r>
            <a:r>
              <a:rPr lang="en-US" sz="2200">
                <a:solidFill>
                  <a:srgbClr val="001E33"/>
                </a:solidFill>
              </a:rPr>
              <a:t> que reducen tanto el acoso como la distancia</a:t>
            </a:r>
            <a:br>
              <a:rPr lang="en-US" sz="2200">
                <a:solidFill>
                  <a:srgbClr val="001E33"/>
                </a:solidFill>
              </a:rPr>
            </a:b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En este semestre, podría ser DFS, BFS, Dijkstra, A*...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por favor, elija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9" name="Google Shape;329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Diseñe sus propias figuras en Lucidchart o equivalente: https://www.lucidchart.com/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gráficas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"/>
          <p:cNvSpPr/>
          <p:nvPr/>
        </p:nvSpPr>
        <p:spPr>
          <a:xfrm>
            <a:off x="4386257" y="59656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3" name="Google Shape;333;p3"/>
          <p:cNvSpPr/>
          <p:nvPr/>
        </p:nvSpPr>
        <p:spPr>
          <a:xfrm>
            <a:off x="79586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5" name="Google Shape;335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 estos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las gráficas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8" name="Google Shape;338;p3"/>
          <p:cNvGrpSpPr/>
          <p:nvPr/>
        </p:nvGrpSpPr>
        <p:grpSpPr>
          <a:xfrm>
            <a:off x="445904" y="1762990"/>
            <a:ext cx="5974004" cy="3227596"/>
            <a:chOff x="2667000" y="1475498"/>
            <a:chExt cx="6858000" cy="3938975"/>
          </a:xfrm>
        </p:grpSpPr>
        <p:pic>
          <p:nvPicPr>
            <p:cNvPr id="339" name="Google Shape;339;p3"/>
            <p:cNvPicPr preferRelativeResize="0"/>
            <p:nvPr/>
          </p:nvPicPr>
          <p:blipFill rotWithShape="1">
            <a:blip r:embed="rId4">
              <a:alphaModFix/>
            </a:blip>
            <a:srcRect t="12021" b="11401"/>
            <a:stretch/>
          </p:blipFill>
          <p:spPr>
            <a:xfrm>
              <a:off x="2667000" y="1475498"/>
              <a:ext cx="6858000" cy="3938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0" name="Google Shape;340;p3"/>
            <p:cNvSpPr/>
            <p:nvPr/>
          </p:nvSpPr>
          <p:spPr>
            <a:xfrm>
              <a:off x="2770375" y="1526325"/>
              <a:ext cx="2655300" cy="825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379975" y="1602525"/>
              <a:ext cx="2655300" cy="575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" name="Google Shape;342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43" name="Google Shape;34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3775" y="2042306"/>
            <a:ext cx="4191000" cy="2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"/>
          <p:cNvSpPr/>
          <p:nvPr/>
        </p:nvSpPr>
        <p:spPr>
          <a:xfrm>
            <a:off x="584652" y="417312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Complejidad en tiempo y memoria del nombre del algoritmo. V es...E es...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(En este semestre, podría ser DFS, BFS, Dijkstra, A*). Por favor, explique qué significan V y E en este problema. </a:t>
            </a:r>
            <a:r>
              <a:rPr lang="en-US" sz="1400" b="1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¡POR FAVOR HÁGALO! NO, no sirve poner </a:t>
            </a:r>
            <a:r>
              <a:rPr lang="en-US" b="1">
                <a:solidFill>
                  <a:srgbClr val="ED7D31"/>
                </a:solidFill>
              </a:rPr>
              <a:t>‘n’.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3" name="Google Shape;353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"/>
          <p:cNvSpPr/>
          <p:nvPr/>
        </p:nvSpPr>
        <p:spPr>
          <a:xfrm>
            <a:off x="6812235" y="10645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6" name="Google Shape;356;p5"/>
          <p:cNvSpPr/>
          <p:nvPr/>
        </p:nvSpPr>
        <p:spPr>
          <a:xfrm>
            <a:off x="3742440" y="5360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5"/>
          <p:cNvSpPr/>
          <p:nvPr/>
        </p:nvSpPr>
        <p:spPr>
          <a:xfrm>
            <a:off x="3546805" y="5357025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8" name="Google Shape;358;p5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60" name="Google Shape;360;p5"/>
          <p:cNvGraphicFramePr/>
          <p:nvPr/>
        </p:nvGraphicFramePr>
        <p:xfrm>
          <a:off x="471720" y="1194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 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O(E!*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r>
                        <a:rPr lang="en-US" sz="2200" u="none" strike="noStrike" cap="none">
                          <a:solidFill>
                            <a:schemeClr val="accent2"/>
                          </a:solidFill>
                        </a:rPr>
                        <a:t>(si ha probado dos)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V*V*E*E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!)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1" name="Google Shape;361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</a:t>
            </a:r>
            <a:r>
              <a:rPr lang="en-US" i="1">
                <a:solidFill>
                  <a:schemeClr val="accent2"/>
                </a:solidFill>
              </a:rPr>
              <a:t>tercera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5"/>
          <p:cNvSpPr/>
          <p:nvPr/>
        </p:nvSpPr>
        <p:spPr>
          <a:xfrm>
            <a:off x="10164765" y="11952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Utilice los superíndices para representar los exponentes.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NO utilice el símbolo ^.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 flipH="1">
            <a:off x="2232538" y="5453601"/>
            <a:ext cx="317358" cy="593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rgbClr val="ED7D31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65" name="Google Shape;36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g1369494120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13694941206_0_0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Primer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13694941206_0_0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g13694941206_0_0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5" name="Google Shape;375;g13694941206_0_0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g13694941206_0_0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g13694941206_0_0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8" name="Google Shape;378;g13694941206_0_0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13694941206_0_0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80" name="Google Shape;380;g13694941206_0_0"/>
          <p:cNvGraphicFramePr/>
          <p:nvPr/>
        </p:nvGraphicFramePr>
        <p:xfrm>
          <a:off x="333820" y="1499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1" name="Google Shape;381;g13694941206_0_0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13694941206_0_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g13694941206_0_0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Segundo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1" name="Google Shape;391;gadd317ae2b_0_201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add317ae2b_0_201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94" name="Google Shape;394;gadd317ae2b_0_201"/>
          <p:cNvGraphicFramePr/>
          <p:nvPr/>
        </p:nvGraphicFramePr>
        <p:xfrm>
          <a:off x="333820" y="1499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5" name="Google Shape;395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add317ae2b_0_201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add317ae2b_0_201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gadd317ae2b_0_201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g13694941206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13694941206_0_16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Tercer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g13694941206_0_16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8" name="Google Shape;408;g13694941206_0_16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13694941206_0_16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13694941206_0_16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11" name="Google Shape;411;g13694941206_0_16"/>
          <p:cNvGraphicFramePr/>
          <p:nvPr/>
        </p:nvGraphicFramePr>
        <p:xfrm>
          <a:off x="333820" y="1499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2" name="Google Shape;412;g13694941206_0_16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g13694941206_0_16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g13694941206_0_16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13694941206_0_16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13694941206_0_16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g13694941206_0_16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1319</Words>
  <Application>Microsoft Office PowerPoint</Application>
  <PresentationFormat>Panorámica</PresentationFormat>
  <Paragraphs>190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Arial</vt:lpstr>
      <vt:lpstr>Fira Sans Extra Condensed</vt:lpstr>
      <vt:lpstr>Times New Roman</vt:lpstr>
      <vt:lpstr>Calibri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tomas zuleta</cp:lastModifiedBy>
  <cp:revision>2</cp:revision>
  <dcterms:created xsi:type="dcterms:W3CDTF">2020-06-26T14:36:07Z</dcterms:created>
  <dcterms:modified xsi:type="dcterms:W3CDTF">2022-08-17T03:46:29Z</dcterms:modified>
</cp:coreProperties>
</file>